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70" r:id="rId10"/>
    <p:sldId id="263" r:id="rId11"/>
    <p:sldId id="264" r:id="rId12"/>
    <p:sldId id="269" r:id="rId13"/>
    <p:sldId id="265" r:id="rId14"/>
    <p:sldId id="267" r:id="rId15"/>
    <p:sldId id="266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31" autoAdjust="0"/>
    <p:restoredTop sz="94660"/>
  </p:normalViewPr>
  <p:slideViewPr>
    <p:cSldViewPr>
      <p:cViewPr varScale="1">
        <p:scale>
          <a:sx n="45" d="100"/>
          <a:sy n="45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0336-CE49-4519-8E7D-FA89B88BA20C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62CA-2AD0-4732-8CD3-E1A8386B19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0336-CE49-4519-8E7D-FA89B88BA20C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62CA-2AD0-4732-8CD3-E1A8386B19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0336-CE49-4519-8E7D-FA89B88BA20C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62CA-2AD0-4732-8CD3-E1A8386B19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0336-CE49-4519-8E7D-FA89B88BA20C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62CA-2AD0-4732-8CD3-E1A8386B19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0336-CE49-4519-8E7D-FA89B88BA20C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62CA-2AD0-4732-8CD3-E1A8386B19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0336-CE49-4519-8E7D-FA89B88BA20C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62CA-2AD0-4732-8CD3-E1A8386B19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0336-CE49-4519-8E7D-FA89B88BA20C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62CA-2AD0-4732-8CD3-E1A8386B19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0336-CE49-4519-8E7D-FA89B88BA20C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5362CA-2AD0-4732-8CD3-E1A8386B195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0336-CE49-4519-8E7D-FA89B88BA20C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62CA-2AD0-4732-8CD3-E1A8386B19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0336-CE49-4519-8E7D-FA89B88BA20C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C5362CA-2AD0-4732-8CD3-E1A8386B19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F940336-CE49-4519-8E7D-FA89B88BA20C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62CA-2AD0-4732-8CD3-E1A8386B19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F940336-CE49-4519-8E7D-FA89B88BA20C}" type="datetimeFigureOut">
              <a:rPr lang="es-MX" smtClean="0"/>
              <a:pPr/>
              <a:t>01/03/2014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C5362CA-2AD0-4732-8CD3-E1A8386B19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Cognoscitivismo" TargetMode="External"/><Relationship Id="rId2" Type="http://schemas.openxmlformats.org/officeDocument/2006/relationships/hyperlink" Target="http://www.slideshare.net/cancerf8/el-cognoscitivismo-264218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7504" y="446807"/>
            <a:ext cx="7772400" cy="1470025"/>
          </a:xfrm>
        </p:spPr>
        <p:txBody>
          <a:bodyPr>
            <a:normAutofit/>
          </a:bodyPr>
          <a:lstStyle/>
          <a:p>
            <a:r>
              <a:rPr lang="es-MX" sz="6000" dirty="0" smtClean="0"/>
              <a:t>COGNOSCITIVISMO</a:t>
            </a:r>
            <a:endParaRPr lang="es-MX" sz="6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5467672"/>
            <a:ext cx="6400800" cy="1129680"/>
          </a:xfrm>
        </p:spPr>
        <p:txBody>
          <a:bodyPr>
            <a:normAutofit/>
          </a:bodyPr>
          <a:lstStyle/>
          <a:p>
            <a:pPr algn="l"/>
            <a:r>
              <a:rPr lang="es-MX" dirty="0" smtClean="0"/>
              <a:t>Alumna: Lizbeth Hernández Gómez</a:t>
            </a:r>
          </a:p>
          <a:p>
            <a:pPr algn="l"/>
            <a:r>
              <a:rPr lang="es-MX" dirty="0" err="1" smtClean="0"/>
              <a:t>Prof.:Eliu</a:t>
            </a:r>
            <a:r>
              <a:rPr lang="es-MX" dirty="0" smtClean="0"/>
              <a:t> Gómez Castro</a:t>
            </a:r>
            <a:endParaRPr lang="es-MX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mages (1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0"/>
            <a:ext cx="3779912" cy="6876256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180528" y="315416"/>
            <a:ext cx="5760640" cy="6858000"/>
          </a:xfrm>
        </p:spPr>
        <p:txBody>
          <a:bodyPr>
            <a:noAutofit/>
          </a:bodyPr>
          <a:lstStyle/>
          <a:p>
            <a:r>
              <a:rPr lang="es-MX" sz="3400" b="1" dirty="0">
                <a:solidFill>
                  <a:srgbClr val="00B050"/>
                </a:solidFill>
              </a:rPr>
              <a:t>Etapa sensorio motriz </a:t>
            </a:r>
            <a:r>
              <a:rPr lang="es-MX" sz="3400" b="1" dirty="0">
                <a:solidFill>
                  <a:srgbClr val="FF0066"/>
                </a:solidFill>
              </a:rPr>
              <a:t>(del nacimiento a los dos años) El infante deja de ser alguien que responde principalmente a través de reflejos y se convierte en alguien que organiza actividades en relación con el ambiente. Aprende mediante las actividades sensoriales y motrices</a:t>
            </a:r>
            <a:r>
              <a:rPr lang="es-MX" sz="3400" b="1" dirty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95936" y="576064"/>
            <a:ext cx="5148064" cy="6741368"/>
          </a:xfrm>
        </p:spPr>
        <p:txBody>
          <a:bodyPr>
            <a:noAutofit/>
          </a:bodyPr>
          <a:lstStyle/>
          <a:p>
            <a:r>
              <a:rPr lang="es-MX" sz="3400" b="1" dirty="0" smtClean="0">
                <a:solidFill>
                  <a:srgbClr val="FFC000"/>
                </a:solidFill>
              </a:rPr>
              <a:t>Etapa pre operacional </a:t>
            </a:r>
            <a:r>
              <a:rPr lang="es-MX" sz="3400" b="1" dirty="0" smtClean="0">
                <a:solidFill>
                  <a:srgbClr val="00B0F0"/>
                </a:solidFill>
              </a:rPr>
              <a:t>(de los dos a los siete años).</a:t>
            </a:r>
          </a:p>
          <a:p>
            <a:r>
              <a:rPr lang="es-MX" sz="3400" b="1" dirty="0" smtClean="0">
                <a:solidFill>
                  <a:srgbClr val="00B0F0"/>
                </a:solidFill>
              </a:rPr>
              <a:t> El niño desarrolla un sistema representativo y emplea símbolos, como las palabras, para representar a las personas, los lugares y los hechos. </a:t>
            </a:r>
            <a:endParaRPr lang="es-MX" sz="3400" b="1" dirty="0">
              <a:solidFill>
                <a:srgbClr val="00B0F0"/>
              </a:solidFill>
            </a:endParaRPr>
          </a:p>
        </p:txBody>
      </p:sp>
      <p:pic>
        <p:nvPicPr>
          <p:cNvPr id="5" name="4 Imagen" descr="images (2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355976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36512" y="332656"/>
            <a:ext cx="5400600" cy="6408712"/>
          </a:xfrm>
        </p:spPr>
        <p:txBody>
          <a:bodyPr>
            <a:noAutofit/>
          </a:bodyPr>
          <a:lstStyle/>
          <a:p>
            <a:r>
              <a:rPr lang="es-MX" sz="4000" b="1" dirty="0" smtClean="0">
                <a:solidFill>
                  <a:srgbClr val="FFFF00"/>
                </a:solidFill>
              </a:rPr>
              <a:t>Etapa de las operaciones concretas </a:t>
            </a:r>
            <a:r>
              <a:rPr lang="es-MX" sz="4000" b="1" dirty="0" smtClean="0">
                <a:solidFill>
                  <a:srgbClr val="7030A0"/>
                </a:solidFill>
              </a:rPr>
              <a:t>(de los siete a los doce años).</a:t>
            </a:r>
          </a:p>
          <a:p>
            <a:r>
              <a:rPr lang="es-MX" sz="4000" b="1" dirty="0" smtClean="0">
                <a:solidFill>
                  <a:srgbClr val="7030A0"/>
                </a:solidFill>
              </a:rPr>
              <a:t> El niño puede resolver problemas lógicamente si se enfocan en el aquí y el ahora.</a:t>
            </a:r>
          </a:p>
          <a:p>
            <a:endParaRPr lang="es-MX" sz="4000" dirty="0">
              <a:solidFill>
                <a:srgbClr val="7030A0"/>
              </a:solidFill>
            </a:endParaRPr>
          </a:p>
        </p:txBody>
      </p:sp>
      <p:pic>
        <p:nvPicPr>
          <p:cNvPr id="4" name="3 Imagen" descr="images (1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56584" y="0"/>
            <a:ext cx="392392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mages (1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7384"/>
            <a:ext cx="4211960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04456" y="44624"/>
            <a:ext cx="5076056" cy="6858000"/>
          </a:xfrm>
        </p:spPr>
        <p:txBody>
          <a:bodyPr>
            <a:noAutofit/>
          </a:bodyPr>
          <a:lstStyle/>
          <a:p>
            <a:r>
              <a:rPr lang="es-MX" sz="3600" b="1" dirty="0">
                <a:solidFill>
                  <a:srgbClr val="CC00FF"/>
                </a:solidFill>
              </a:rPr>
              <a:t>Etapa de las operaciones formales </a:t>
            </a:r>
            <a:r>
              <a:rPr lang="es-MX" sz="3600" b="1" dirty="0">
                <a:solidFill>
                  <a:srgbClr val="FF0000"/>
                </a:solidFill>
              </a:rPr>
              <a:t>(de los doce años a la edad adulta</a:t>
            </a:r>
            <a:r>
              <a:rPr lang="es-MX" sz="3600" b="1" dirty="0" smtClean="0">
                <a:solidFill>
                  <a:srgbClr val="FF0000"/>
                </a:solidFill>
              </a:rPr>
              <a:t>).</a:t>
            </a:r>
          </a:p>
          <a:p>
            <a:r>
              <a:rPr lang="es-MX" sz="3600" b="1" dirty="0" smtClean="0">
                <a:solidFill>
                  <a:srgbClr val="FF0000"/>
                </a:solidFill>
              </a:rPr>
              <a:t>La </a:t>
            </a:r>
            <a:r>
              <a:rPr lang="es-MX" sz="3600" b="1" dirty="0">
                <a:solidFill>
                  <a:srgbClr val="FF0000"/>
                </a:solidFill>
              </a:rPr>
              <a:t>persona puede pensar en términos abstractos, enfrentar situaciones hipotéticas y cavilar en posibilidades.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6000" dirty="0" smtClean="0"/>
              <a:t>CONCLUSIÓN</a:t>
            </a:r>
            <a:endParaRPr lang="es-MX" sz="6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 err="1" smtClean="0"/>
              <a:t>Cognoscitivismo</a:t>
            </a:r>
            <a:r>
              <a:rPr lang="es-MX" dirty="0" smtClean="0"/>
              <a:t> es el método que promueve el proceso mental por medio del uso de procesos cognitivos (pensamiento, lenguaje, solución de problemas) y el procesamiento de la información.</a:t>
            </a:r>
          </a:p>
          <a:p>
            <a:r>
              <a:rPr lang="es-MX" dirty="0" smtClean="0"/>
              <a:t>Su factor es el procesamiento individual de la información.</a:t>
            </a:r>
          </a:p>
          <a:p>
            <a:r>
              <a:rPr lang="es-MX" dirty="0" smtClean="0"/>
              <a:t>Se logra por medio del proceso de codificación interno y la estructuración del estimulo.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6000" dirty="0" smtClean="0"/>
              <a:t>BIBLIOGRAFÍA</a:t>
            </a:r>
            <a:endParaRPr lang="es-MX" sz="6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hlinkClick r:id="rId2"/>
              </a:rPr>
              <a:t>http://www.slideshare.net/cancerf8/el-cognoscitivismo-2642189</a:t>
            </a:r>
            <a:endParaRPr lang="es-MX" dirty="0" smtClean="0"/>
          </a:p>
          <a:p>
            <a:endParaRPr lang="es-MX" dirty="0"/>
          </a:p>
          <a:p>
            <a:r>
              <a:rPr lang="es-MX" dirty="0" smtClean="0">
                <a:hlinkClick r:id="rId3"/>
              </a:rPr>
              <a:t>http://es.wikipedia.org/wiki/Cognoscitivismo</a:t>
            </a:r>
            <a:endParaRPr lang="es-MX" dirty="0" smtClean="0"/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INTRODUCCION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7467600" cy="5257800"/>
          </a:xfrm>
        </p:spPr>
        <p:txBody>
          <a:bodyPr>
            <a:normAutofit fontScale="85000" lnSpcReduction="20000"/>
          </a:bodyPr>
          <a:lstStyle/>
          <a:p>
            <a:r>
              <a:rPr lang="es-MX" dirty="0" smtClean="0"/>
              <a:t>El </a:t>
            </a:r>
            <a:r>
              <a:rPr lang="es-MX" dirty="0" err="1" smtClean="0"/>
              <a:t>cognositivismo</a:t>
            </a:r>
            <a:r>
              <a:rPr lang="es-MX" dirty="0" smtClean="0"/>
              <a:t> es la enseñanza de las matemáticas y </a:t>
            </a:r>
            <a:r>
              <a:rPr lang="es-MX" smtClean="0"/>
              <a:t>la lógica, </a:t>
            </a:r>
            <a:r>
              <a:rPr lang="es-MX" dirty="0" smtClean="0"/>
              <a:t>este se produce en dos procesos que son la asimilación y la acomodación.</a:t>
            </a:r>
          </a:p>
          <a:p>
            <a:r>
              <a:rPr lang="es-MX" dirty="0" smtClean="0"/>
              <a:t>La organización es la tendencia de crear los conocimientos y la adaptación se refiere a como las personas adquieren sus nuevos conocimientos incluye la asimilación y la acomodación.</a:t>
            </a:r>
          </a:p>
          <a:p>
            <a:r>
              <a:rPr lang="es-MX" dirty="0" smtClean="0"/>
              <a:t>En la teoría de </a:t>
            </a:r>
            <a:r>
              <a:rPr lang="es-MX" dirty="0" err="1" smtClean="0"/>
              <a:t>piaget</a:t>
            </a:r>
            <a:r>
              <a:rPr lang="es-MX" dirty="0" smtClean="0"/>
              <a:t> habla de la motora sensorial que es la etapa de 0 a 2 años, la pre operacional es la etapa de 2 a 7 años, la concreta operacional que es la etapa de 7 a 12 años y la formal operacional que es la etapa de 12 a en adelante.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1196752"/>
            <a:ext cx="7488832" cy="5904656"/>
          </a:xfrm>
        </p:spPr>
        <p:txBody>
          <a:bodyPr>
            <a:noAutofit/>
          </a:bodyPr>
          <a:lstStyle/>
          <a:p>
            <a:r>
              <a:rPr lang="es-MX" sz="3600" dirty="0">
                <a:solidFill>
                  <a:srgbClr val="0070C0"/>
                </a:solidFill>
              </a:rPr>
              <a:t>El </a:t>
            </a:r>
            <a:r>
              <a:rPr lang="es-MX" sz="3600" b="1" dirty="0" err="1">
                <a:solidFill>
                  <a:srgbClr val="0070C0"/>
                </a:solidFill>
              </a:rPr>
              <a:t>cognoscitivismo</a:t>
            </a:r>
            <a:r>
              <a:rPr lang="es-MX" sz="3600" dirty="0">
                <a:solidFill>
                  <a:srgbClr val="0070C0"/>
                </a:solidFill>
              </a:rPr>
              <a:t> es una teoría del conocimiento orientada </a:t>
            </a:r>
            <a:r>
              <a:rPr lang="es-MX" sz="3600" dirty="0" smtClean="0">
                <a:solidFill>
                  <a:srgbClr val="0070C0"/>
                </a:solidFill>
              </a:rPr>
              <a:t>a la </a:t>
            </a:r>
            <a:r>
              <a:rPr lang="es-MX" sz="3600" dirty="0">
                <a:solidFill>
                  <a:srgbClr val="0070C0"/>
                </a:solidFill>
              </a:rPr>
              <a:t>comprensión de las cosas basándose en la percepción de los objetos y de las relaciones e interacciones entre ellos. </a:t>
            </a:r>
            <a:endParaRPr lang="es-MX" sz="36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819472"/>
            <a:ext cx="8352928" cy="5345832"/>
          </a:xfrm>
        </p:spPr>
        <p:txBody>
          <a:bodyPr>
            <a:normAutofit/>
          </a:bodyPr>
          <a:lstStyle/>
          <a:p>
            <a:r>
              <a:rPr lang="es-MX" sz="3600" dirty="0" smtClean="0">
                <a:solidFill>
                  <a:srgbClr val="FFFF00"/>
                </a:solidFill>
              </a:rPr>
              <a:t>En el </a:t>
            </a:r>
            <a:r>
              <a:rPr lang="es-MX" sz="3600" dirty="0" err="1" smtClean="0">
                <a:solidFill>
                  <a:srgbClr val="FFFF00"/>
                </a:solidFill>
              </a:rPr>
              <a:t>cognoscitivismo</a:t>
            </a:r>
            <a:r>
              <a:rPr lang="es-MX" sz="3600" dirty="0" smtClean="0">
                <a:solidFill>
                  <a:srgbClr val="FFFF00"/>
                </a:solidFill>
              </a:rPr>
              <a:t> el aprendizaje se realiza </a:t>
            </a:r>
            <a:r>
              <a:rPr lang="es-MX" sz="3600" dirty="0" smtClean="0">
                <a:solidFill>
                  <a:srgbClr val="FF0000"/>
                </a:solidFill>
              </a:rPr>
              <a:t>mediante la relación de diversos aspectos registrados en la memoria</a:t>
            </a:r>
            <a:r>
              <a:rPr lang="es-MX" sz="3600" dirty="0" smtClean="0">
                <a:solidFill>
                  <a:srgbClr val="FFFF00"/>
                </a:solidFill>
              </a:rPr>
              <a:t>, independientemente que hayan ocurrido en tiempos y espacios distintos, pueden hacerse converger para producir un nuevo conocimiento producto de </a:t>
            </a:r>
            <a:r>
              <a:rPr lang="es-MX" sz="3600" dirty="0" smtClean="0">
                <a:solidFill>
                  <a:srgbClr val="FF0000"/>
                </a:solidFill>
              </a:rPr>
              <a:t>la razón</a:t>
            </a:r>
            <a:r>
              <a:rPr lang="es-MX" sz="3600" dirty="0" smtClean="0">
                <a:solidFill>
                  <a:srgbClr val="FFFF00"/>
                </a:solidFill>
              </a:rPr>
              <a:t>, y de la </a:t>
            </a:r>
            <a:r>
              <a:rPr lang="es-MX" sz="3600" dirty="0" smtClean="0">
                <a:solidFill>
                  <a:srgbClr val="FF0000"/>
                </a:solidFill>
              </a:rPr>
              <a:t>lógica</a:t>
            </a:r>
            <a:r>
              <a:rPr lang="es-MX" sz="3600" dirty="0" smtClean="0">
                <a:solidFill>
                  <a:srgbClr val="FFFF00"/>
                </a:solidFill>
              </a:rPr>
              <a:t>.</a:t>
            </a:r>
          </a:p>
          <a:p>
            <a:endParaRPr lang="es-MX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20688"/>
            <a:ext cx="8147248" cy="5904656"/>
          </a:xfrm>
        </p:spPr>
        <p:txBody>
          <a:bodyPr>
            <a:normAutofit/>
          </a:bodyPr>
          <a:lstStyle/>
          <a:p>
            <a:r>
              <a:rPr lang="es-MX" sz="4000" b="1" dirty="0">
                <a:solidFill>
                  <a:srgbClr val="00B050"/>
                </a:solidFill>
              </a:rPr>
              <a:t>El desarrollo cognoscitivo, se produce en un proceso de dos pasos: </a:t>
            </a:r>
            <a:endParaRPr lang="es-MX" sz="4000" b="1" dirty="0" smtClean="0">
              <a:solidFill>
                <a:srgbClr val="00B050"/>
              </a:solidFill>
            </a:endParaRPr>
          </a:p>
          <a:p>
            <a:r>
              <a:rPr lang="es-MX" sz="4000" b="1" dirty="0" smtClean="0">
                <a:solidFill>
                  <a:srgbClr val="FFFF00"/>
                </a:solidFill>
              </a:rPr>
              <a:t>Asimilación</a:t>
            </a:r>
            <a:r>
              <a:rPr lang="es-MX" sz="4000" dirty="0" smtClean="0">
                <a:solidFill>
                  <a:srgbClr val="FFFF00"/>
                </a:solidFill>
              </a:rPr>
              <a:t> </a:t>
            </a:r>
            <a:r>
              <a:rPr lang="es-MX" sz="4000" dirty="0">
                <a:solidFill>
                  <a:srgbClr val="FFFF00"/>
                </a:solidFill>
              </a:rPr>
              <a:t>(se toma la nueva información acerca del mundo</a:t>
            </a:r>
            <a:r>
              <a:rPr lang="es-MX" sz="4000" dirty="0" smtClean="0">
                <a:solidFill>
                  <a:srgbClr val="FFFF00"/>
                </a:solidFill>
              </a:rPr>
              <a:t>).</a:t>
            </a:r>
          </a:p>
          <a:p>
            <a:r>
              <a:rPr lang="es-MX" sz="4000" b="1" dirty="0" smtClean="0">
                <a:solidFill>
                  <a:srgbClr val="FFC000"/>
                </a:solidFill>
              </a:rPr>
              <a:t>Acomodación</a:t>
            </a:r>
            <a:r>
              <a:rPr lang="es-MX" sz="4000" dirty="0" smtClean="0">
                <a:solidFill>
                  <a:srgbClr val="FFC000"/>
                </a:solidFill>
              </a:rPr>
              <a:t> </a:t>
            </a:r>
            <a:r>
              <a:rPr lang="es-MX" sz="4000" dirty="0">
                <a:solidFill>
                  <a:srgbClr val="FFC000"/>
                </a:solidFill>
              </a:rPr>
              <a:t>(se cambian algunas ideas para incluir los nuevos conocimientos).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mages (1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44350"/>
            <a:ext cx="9189201" cy="690235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4400" b="1" dirty="0">
                <a:solidFill>
                  <a:srgbClr val="7030A0"/>
                </a:solidFill>
              </a:rPr>
              <a:t>Organización</a:t>
            </a:r>
            <a:r>
              <a:rPr lang="es-MX" sz="4400" b="1" dirty="0">
                <a:solidFill>
                  <a:schemeClr val="bg1"/>
                </a:solidFill>
              </a:rPr>
              <a:t>: Tendencia a crear sistemas que integren los conocimientos que tiene una persona acerca del ambiente.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images (1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7384"/>
            <a:ext cx="9144000" cy="6885384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4000" b="1" dirty="0" smtClean="0">
                <a:solidFill>
                  <a:srgbClr val="00B0F0"/>
                </a:solidFill>
              </a:rPr>
              <a:t>Adaptación</a:t>
            </a:r>
            <a:r>
              <a:rPr lang="es-MX" sz="4000" b="1" dirty="0" smtClean="0">
                <a:solidFill>
                  <a:schemeClr val="bg1"/>
                </a:solidFill>
              </a:rPr>
              <a:t>: Se refiere al como las personas utilizan la nueva información; incluye los procesos complementarios de asimilación y acomodación.</a:t>
            </a:r>
            <a:endParaRPr lang="es-MX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balanza-de-la-justici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80512" cy="6957392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rmAutofit/>
          </a:bodyPr>
          <a:lstStyle/>
          <a:p>
            <a:r>
              <a:rPr lang="es-MX" sz="4000" b="1" dirty="0">
                <a:solidFill>
                  <a:srgbClr val="FFFF00"/>
                </a:solidFill>
              </a:rPr>
              <a:t>Equilibrio</a:t>
            </a:r>
            <a:r>
              <a:rPr lang="es-MX" sz="4000" b="1" dirty="0">
                <a:solidFill>
                  <a:schemeClr val="bg1"/>
                </a:solidFill>
              </a:rPr>
              <a:t>: Es una búsqueda constante para balancear no solo el mundo del niño y el mundo exterior, sino también las mismas estructuras cognoscitivas del infante.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Marcador de contenido" descr="image0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7384"/>
            <a:ext cx="9144000" cy="6858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418</TotalTime>
  <Words>488</Words>
  <Application>Microsoft Office PowerPoint</Application>
  <PresentationFormat>Presentación en pantalla (4:3)</PresentationFormat>
  <Paragraphs>30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Técnico</vt:lpstr>
      <vt:lpstr>COGNOSCITIVISMO</vt:lpstr>
      <vt:lpstr>INTRODUCCION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CONCLUSIÓN</vt:lpstr>
      <vt:lpstr>BIBLIOGRAFÍA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REY</dc:creator>
  <cp:lastModifiedBy>REY</cp:lastModifiedBy>
  <cp:revision>27</cp:revision>
  <dcterms:created xsi:type="dcterms:W3CDTF">2014-02-21T22:39:47Z</dcterms:created>
  <dcterms:modified xsi:type="dcterms:W3CDTF">2014-03-01T19:38:51Z</dcterms:modified>
</cp:coreProperties>
</file>