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9B24A4-2074-4BB8-ADD7-04A79DAA6582}" type="datetimeFigureOut">
              <a:rPr lang="es-MX" smtClean="0"/>
              <a:pPr/>
              <a:t>08/03/2014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C02A42-2254-4267-A53C-B636A2ED76A6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es-MX" sz="6000" dirty="0" smtClean="0"/>
              <a:t>CONSTRUCCIONISMO</a:t>
            </a:r>
            <a:endParaRPr lang="es-MX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4869160"/>
            <a:ext cx="6400800" cy="1752600"/>
          </a:xfrm>
        </p:spPr>
        <p:txBody>
          <a:bodyPr/>
          <a:lstStyle/>
          <a:p>
            <a:r>
              <a:rPr lang="es-MX" dirty="0" smtClean="0"/>
              <a:t>Alumna</a:t>
            </a:r>
            <a:r>
              <a:rPr lang="es-MX" dirty="0" smtClean="0"/>
              <a:t>: </a:t>
            </a:r>
            <a:r>
              <a:rPr lang="es-MX" dirty="0" smtClean="0"/>
              <a:t>L</a:t>
            </a:r>
            <a:r>
              <a:rPr lang="es-MX" dirty="0" smtClean="0"/>
              <a:t>izbeth Hernández Gómez</a:t>
            </a:r>
            <a:endParaRPr lang="es-MX" dirty="0" smtClean="0"/>
          </a:p>
          <a:p>
            <a:r>
              <a:rPr lang="es-MX" dirty="0" smtClean="0"/>
              <a:t>Prof</a:t>
            </a:r>
            <a:r>
              <a:rPr lang="es-MX" dirty="0" smtClean="0"/>
              <a:t>.: </a:t>
            </a:r>
            <a:r>
              <a:rPr lang="es-MX" dirty="0" err="1" smtClean="0"/>
              <a:t>Eliu</a:t>
            </a:r>
            <a:r>
              <a:rPr lang="es-MX" dirty="0" smtClean="0"/>
              <a:t> Gómez </a:t>
            </a:r>
            <a:r>
              <a:rPr lang="es-MX" dirty="0" smtClean="0"/>
              <a:t>C</a:t>
            </a:r>
            <a:r>
              <a:rPr lang="es-MX" dirty="0" smtClean="0"/>
              <a:t>astro</a:t>
            </a:r>
            <a:endParaRPr lang="es-MX" dirty="0" smtClean="0"/>
          </a:p>
          <a:p>
            <a:endParaRPr lang="es-MX" dirty="0"/>
          </a:p>
        </p:txBody>
      </p:sp>
      <p:pic>
        <p:nvPicPr>
          <p:cNvPr id="4" name="3 Imagen" descr="construccionism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095128"/>
            <a:ext cx="7488832" cy="248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aprendizaje construccionista involucra a los estudiantes y los anima a sacar sus propias conclusiones a través de la </a:t>
            </a:r>
            <a:r>
              <a:rPr lang="es-MX" dirty="0" smtClean="0"/>
              <a:t>creatividad </a:t>
            </a:r>
            <a:r>
              <a:rPr lang="es-MX" dirty="0" smtClean="0"/>
              <a:t>y la elaboración de los objetos sociales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El aprendizaje </a:t>
            </a:r>
            <a:r>
              <a:rPr lang="es-MX" dirty="0" smtClean="0"/>
              <a:t>es mucho más una reconstrucción que una transmisión de </a:t>
            </a:r>
            <a:r>
              <a:rPr lang="es-MX" dirty="0" smtClean="0"/>
              <a:t>conocimientos</a:t>
            </a:r>
          </a:p>
          <a:p>
            <a:r>
              <a:rPr lang="es-MX" dirty="0" smtClean="0"/>
              <a:t>La enseñanza se sustituye por la asistencia al estudiante en sus propios descubrimientos a través de construcciones que le permiten comprender y entender los problemas de una manera práctica.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/>
          <a:lstStyle/>
          <a:p>
            <a:r>
              <a:rPr lang="es-MX" dirty="0" smtClean="0"/>
              <a:t>es.wikipedia.org/wiki/</a:t>
            </a:r>
            <a:r>
              <a:rPr lang="es-MX" b="1" dirty="0" smtClean="0"/>
              <a:t>Construccionismo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INTRODUCCION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Autofit/>
          </a:bodyPr>
          <a:lstStyle/>
          <a:p>
            <a:r>
              <a:rPr lang="es-MX" sz="3600" dirty="0"/>
              <a:t>El construccionismo </a:t>
            </a:r>
            <a:r>
              <a:rPr lang="es-MX" sz="3600" dirty="0" smtClean="0"/>
              <a:t>es </a:t>
            </a:r>
            <a:r>
              <a:rPr lang="es-MX" sz="3600" dirty="0"/>
              <a:t>una teoría del </a:t>
            </a:r>
            <a:r>
              <a:rPr lang="es-MX" sz="3600" dirty="0" smtClean="0"/>
              <a:t>aprendizaje  que destaca </a:t>
            </a:r>
            <a:r>
              <a:rPr lang="es-MX" sz="3600" dirty="0"/>
              <a:t>la importancia de la acción, es decir del proceder activo en el proceso de aprendizaje. </a:t>
            </a:r>
            <a:endParaRPr lang="es-MX" sz="3600" dirty="0" smtClean="0"/>
          </a:p>
          <a:p>
            <a:r>
              <a:rPr lang="es-MX" sz="3600" dirty="0" smtClean="0"/>
              <a:t>Es el aprendizaje que construimos para otros.</a:t>
            </a:r>
            <a:endParaRPr lang="es-MX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36512" y="173360"/>
            <a:ext cx="6192688" cy="6063952"/>
          </a:xfrm>
        </p:spPr>
        <p:txBody>
          <a:bodyPr>
            <a:noAutofit/>
          </a:bodyPr>
          <a:lstStyle/>
          <a:p>
            <a:r>
              <a:rPr lang="es-MX" sz="3600" dirty="0"/>
              <a:t>Se inspira en las ideas de la psicología constructivista y de igual modo parte del supuesto de que, para que se produzca aprendizaje, el conocimiento debe ser construido (o reconstruido) por el propio sujeto que aprende a través de la acción, de modo que no es algo que simplemente se pueda transmitir.</a:t>
            </a:r>
          </a:p>
        </p:txBody>
      </p:sp>
      <p:pic>
        <p:nvPicPr>
          <p:cNvPr id="4" name="3 Imagen" descr="social-constructionist_~evansj0076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9" y="1556792"/>
            <a:ext cx="3059832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496" y="908720"/>
            <a:ext cx="6048672" cy="8352928"/>
          </a:xfrm>
        </p:spPr>
        <p:txBody>
          <a:bodyPr>
            <a:noAutofit/>
          </a:bodyPr>
          <a:lstStyle/>
          <a:p>
            <a:r>
              <a:rPr lang="es-MX" sz="3600" dirty="0" smtClean="0"/>
              <a:t>El construccionismo considera además que las actividades de confección o construcción de artefactos, sean estos el diseño de un producto, la construcción de un castillo de arena o la escritura de un programa de ordenador, son facilitadoras del aprendizaje.</a:t>
            </a:r>
            <a:endParaRPr lang="es-MX" sz="3600" dirty="0"/>
          </a:p>
        </p:txBody>
      </p:sp>
      <p:pic>
        <p:nvPicPr>
          <p:cNvPr id="4" name="3 Imagen" descr="images (4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124744"/>
            <a:ext cx="3347864" cy="25732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692696"/>
            <a:ext cx="6516216" cy="6165304"/>
          </a:xfrm>
        </p:spPr>
        <p:txBody>
          <a:bodyPr>
            <a:normAutofit/>
          </a:bodyPr>
          <a:lstStyle/>
          <a:p>
            <a:r>
              <a:rPr lang="es-MX" sz="4000" dirty="0" smtClean="0"/>
              <a:t>Se plantea que los sujetos al estar activos mientras aprenden, construyen también sus propias estructuras de conocimiento de manera paralela a la construcción de objetos. </a:t>
            </a:r>
            <a:endParaRPr lang="es-MX" sz="4000" dirty="0"/>
          </a:p>
        </p:txBody>
      </p:sp>
      <p:pic>
        <p:nvPicPr>
          <p:cNvPr id="4" name="3 Imagen" descr="images (4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340768"/>
            <a:ext cx="3131840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r>
              <a:rPr lang="es-MX" sz="3600" dirty="0" smtClean="0"/>
              <a:t>También </a:t>
            </a:r>
            <a:r>
              <a:rPr lang="es-MX" sz="3600" dirty="0" smtClean="0"/>
              <a:t>afirma que los sujetos aprenderán mejor cuando construyan objetos que les interesen personalmente, al tiempo que los objetos construidos ofrecen la posibilidad de hacer más concretos y palpables los conceptos abstractos o teóricos y por tanto, los hace más fácilmente comprensibles.</a:t>
            </a:r>
            <a:endParaRPr lang="es-MX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36512" y="692696"/>
            <a:ext cx="6336704" cy="6165304"/>
          </a:xfrm>
        </p:spPr>
        <p:txBody>
          <a:bodyPr>
            <a:normAutofit/>
          </a:bodyPr>
          <a:lstStyle/>
          <a:p>
            <a:r>
              <a:rPr lang="es-MX" sz="2800" dirty="0" smtClean="0"/>
              <a:t>El fundador del construccionismo, Seymour </a:t>
            </a:r>
            <a:r>
              <a:rPr lang="es-MX" sz="2800" dirty="0" err="1" smtClean="0"/>
              <a:t>Papert</a:t>
            </a:r>
            <a:r>
              <a:rPr lang="es-MX" sz="2800" dirty="0" smtClean="0"/>
              <a:t>, es un matemático y psicólogo, profesor en las cátedras de matemáticas y ciencias de la educación del Massachusetts </a:t>
            </a:r>
            <a:r>
              <a:rPr lang="es-MX" sz="2800" dirty="0" err="1" smtClean="0"/>
              <a:t>Institute</a:t>
            </a:r>
            <a:r>
              <a:rPr lang="es-MX" sz="2800" dirty="0" smtClean="0"/>
              <a:t> of </a:t>
            </a:r>
            <a:r>
              <a:rPr lang="es-MX" sz="2800" dirty="0" err="1" smtClean="0"/>
              <a:t>Technology</a:t>
            </a:r>
            <a:r>
              <a:rPr lang="es-MX" sz="2800" dirty="0" smtClean="0"/>
              <a:t> y </a:t>
            </a:r>
            <a:r>
              <a:rPr lang="es-MX" sz="2800" dirty="0" smtClean="0"/>
              <a:t>fue discípulo de Jean </a:t>
            </a:r>
            <a:r>
              <a:rPr lang="es-MX" sz="2800" dirty="0" err="1" smtClean="0"/>
              <a:t>Piaget</a:t>
            </a:r>
            <a:r>
              <a:rPr lang="es-MX" sz="2800" dirty="0" smtClean="0"/>
              <a:t>. </a:t>
            </a:r>
            <a:r>
              <a:rPr lang="es-MX" sz="2800" dirty="0" err="1" smtClean="0"/>
              <a:t>Papert</a:t>
            </a:r>
            <a:r>
              <a:rPr lang="es-MX" sz="2800" dirty="0" smtClean="0"/>
              <a:t> recoge del </a:t>
            </a:r>
            <a:r>
              <a:rPr lang="es-MX" sz="2800" dirty="0" smtClean="0"/>
              <a:t>constructivismo </a:t>
            </a:r>
            <a:r>
              <a:rPr lang="es-MX" sz="2800" dirty="0" err="1" smtClean="0"/>
              <a:t>piagetano</a:t>
            </a:r>
            <a:r>
              <a:rPr lang="es-MX" sz="2800" dirty="0" smtClean="0"/>
              <a:t> </a:t>
            </a:r>
            <a:r>
              <a:rPr lang="es-MX" sz="2800" dirty="0" smtClean="0"/>
              <a:t>algunas nociones básicas y se diferencia del mismo en la aplicación concreta a la pedagogía y a la </a:t>
            </a:r>
            <a:r>
              <a:rPr lang="es-MX" sz="2800" dirty="0" smtClean="0"/>
              <a:t>didáctica.</a:t>
            </a:r>
            <a:r>
              <a:rPr lang="es-MX" sz="2800" baseline="30000" dirty="0" smtClean="0"/>
              <a:t> </a:t>
            </a:r>
            <a:r>
              <a:rPr lang="es-MX" sz="2800" dirty="0" err="1" smtClean="0"/>
              <a:t>Papert</a:t>
            </a:r>
            <a:r>
              <a:rPr lang="es-MX" sz="2800" dirty="0" smtClean="0"/>
              <a:t> </a:t>
            </a:r>
            <a:r>
              <a:rPr lang="es-MX" sz="2800" dirty="0" smtClean="0"/>
              <a:t>define el construccionismo así:</a:t>
            </a:r>
          </a:p>
          <a:p>
            <a:endParaRPr lang="es-MX" sz="2800" dirty="0"/>
          </a:p>
        </p:txBody>
      </p:sp>
      <p:pic>
        <p:nvPicPr>
          <p:cNvPr id="4" name="3 Imagen" descr="descarga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1" y="0"/>
            <a:ext cx="2771800" cy="41159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struccionismo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ursa.ihmc.us/rid=1222720520921_1416573929_8046/Papert%20y%20el%20Construccionismo%20%20Isolina%20Palma.cmap?rid=1222720520921_1416573929_8046&amp;partName=html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213</Words>
  <Application>Microsoft Office PowerPoint</Application>
  <PresentationFormat>Presentación en pantalla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CONSTRUCCIONISMO</vt:lpstr>
      <vt:lpstr>INTRODUCCION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CONCLUSIÓN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construccionismo</dc:title>
  <dc:creator>REY</dc:creator>
  <cp:lastModifiedBy>REY</cp:lastModifiedBy>
  <cp:revision>5</cp:revision>
  <dcterms:created xsi:type="dcterms:W3CDTF">2014-02-22T19:29:04Z</dcterms:created>
  <dcterms:modified xsi:type="dcterms:W3CDTF">2014-03-08T17:30:08Z</dcterms:modified>
</cp:coreProperties>
</file>